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8" r:id="rId7"/>
    <p:sldId id="261" r:id="rId8"/>
    <p:sldId id="262" r:id="rId9"/>
    <p:sldId id="263" r:id="rId10"/>
    <p:sldId id="264" r:id="rId11"/>
    <p:sldId id="265" r:id="rId12"/>
    <p:sldId id="269" r:id="rId13"/>
    <p:sldId id="266" r:id="rId14"/>
    <p:sldId id="267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1" autoAdjust="0"/>
    <p:restoredTop sz="96305" autoAdjust="0"/>
  </p:normalViewPr>
  <p:slideViewPr>
    <p:cSldViewPr snapToGrid="0">
      <p:cViewPr varScale="1">
        <p:scale>
          <a:sx n="72" d="100"/>
          <a:sy n="72" d="100"/>
        </p:scale>
        <p:origin x="534" y="54"/>
      </p:cViewPr>
      <p:guideLst/>
    </p:cSldViewPr>
  </p:slideViewPr>
  <p:outlineViewPr>
    <p:cViewPr>
      <p:scale>
        <a:sx n="33" d="100"/>
        <a:sy n="33" d="100"/>
      </p:scale>
      <p:origin x="0" y="-979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16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A4072-BF1D-4988-A8D2-4876794D01D9}" type="datetimeFigureOut">
              <a:rPr lang="nl-NL" smtClean="0"/>
              <a:t>12-4-2016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E7E11A-954C-4C71-95A2-B4F6159AE7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1315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7E11A-954C-4C71-95A2-B4F6159AE713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5026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A810-0B1C-4E2D-91F8-A8DD74D509B1}" type="datetimeFigureOut">
              <a:rPr lang="nl-NL" smtClean="0"/>
              <a:t>12-4-2016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3D2F7-C4D1-408A-9DF7-B6A8AC0389C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6363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A810-0B1C-4E2D-91F8-A8DD74D509B1}" type="datetimeFigureOut">
              <a:rPr lang="nl-NL" smtClean="0"/>
              <a:t>12-4-2016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3D2F7-C4D1-408A-9DF7-B6A8AC0389C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5351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A810-0B1C-4E2D-91F8-A8DD74D509B1}" type="datetimeFigureOut">
              <a:rPr lang="nl-NL" smtClean="0"/>
              <a:t>12-4-2016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3D2F7-C4D1-408A-9DF7-B6A8AC0389C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26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A810-0B1C-4E2D-91F8-A8DD74D509B1}" type="datetimeFigureOut">
              <a:rPr lang="nl-NL" smtClean="0"/>
              <a:t>12-4-2016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3D2F7-C4D1-408A-9DF7-B6A8AC0389C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9544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A810-0B1C-4E2D-91F8-A8DD74D509B1}" type="datetimeFigureOut">
              <a:rPr lang="nl-NL" smtClean="0"/>
              <a:t>12-4-2016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3D2F7-C4D1-408A-9DF7-B6A8AC0389C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5738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A810-0B1C-4E2D-91F8-A8DD74D509B1}" type="datetimeFigureOut">
              <a:rPr lang="nl-NL" smtClean="0"/>
              <a:t>12-4-2016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3D2F7-C4D1-408A-9DF7-B6A8AC0389C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1387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A810-0B1C-4E2D-91F8-A8DD74D509B1}" type="datetimeFigureOut">
              <a:rPr lang="nl-NL" smtClean="0"/>
              <a:t>12-4-2016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3D2F7-C4D1-408A-9DF7-B6A8AC0389C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8948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A810-0B1C-4E2D-91F8-A8DD74D509B1}" type="datetimeFigureOut">
              <a:rPr lang="nl-NL" smtClean="0"/>
              <a:t>12-4-2016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3D2F7-C4D1-408A-9DF7-B6A8AC0389C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9284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A810-0B1C-4E2D-91F8-A8DD74D509B1}" type="datetimeFigureOut">
              <a:rPr lang="nl-NL" smtClean="0"/>
              <a:t>12-4-2016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3D2F7-C4D1-408A-9DF7-B6A8AC0389C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9112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A810-0B1C-4E2D-91F8-A8DD74D509B1}" type="datetimeFigureOut">
              <a:rPr lang="nl-NL" smtClean="0"/>
              <a:t>12-4-2016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3D2F7-C4D1-408A-9DF7-B6A8AC0389C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3901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A810-0B1C-4E2D-91F8-A8DD74D509B1}" type="datetimeFigureOut">
              <a:rPr lang="nl-NL" smtClean="0"/>
              <a:t>12-4-2016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3D2F7-C4D1-408A-9DF7-B6A8AC0389C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0951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A810-0B1C-4E2D-91F8-A8DD74D509B1}" type="datetimeFigureOut">
              <a:rPr lang="nl-NL" smtClean="0"/>
              <a:t>12-4-2016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3D2F7-C4D1-408A-9DF7-B6A8AC0389C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3762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A810-0B1C-4E2D-91F8-A8DD74D509B1}" type="datetimeFigureOut">
              <a:rPr lang="nl-NL" smtClean="0"/>
              <a:t>12-4-2016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3D2F7-C4D1-408A-9DF7-B6A8AC0389C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0186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5BEDA810-0B1C-4E2D-91F8-A8DD74D509B1}" type="datetimeFigureOut">
              <a:rPr lang="nl-NL" smtClean="0"/>
              <a:t>12-4-2016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5953D2F7-C4D1-408A-9DF7-B6A8AC0389C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4248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5BEDA810-0B1C-4E2D-91F8-A8DD74D509B1}" type="datetimeFigureOut">
              <a:rPr lang="nl-NL" smtClean="0"/>
              <a:t>12-4-2016</a:t>
            </a:fld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5953D2F7-C4D1-408A-9DF7-B6A8AC0389C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22142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z9kUbzwbU1M?t=1m37s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youtu.be/edJAOJb_-GQ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 rot="21182250">
            <a:off x="-836834" y="352459"/>
            <a:ext cx="9448800" cy="1221312"/>
          </a:xfrm>
        </p:spPr>
        <p:txBody>
          <a:bodyPr>
            <a:normAutofit/>
          </a:bodyPr>
          <a:lstStyle/>
          <a:p>
            <a:pPr algn="ctr"/>
            <a:r>
              <a:rPr lang="nl-NL" sz="2400" b="1" cap="none" dirty="0" smtClean="0"/>
              <a:t>Formule 1</a:t>
            </a:r>
            <a:endParaRPr lang="nl-NL" sz="2400" b="1" cap="non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864498" y="5554307"/>
            <a:ext cx="9448800" cy="685800"/>
          </a:xfrm>
        </p:spPr>
        <p:txBody>
          <a:bodyPr/>
          <a:lstStyle/>
          <a:p>
            <a:r>
              <a:rPr lang="nl-NL" dirty="0" smtClean="0"/>
              <a:t>Door: Sanne 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335" y="2496181"/>
            <a:ext cx="4806939" cy="270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b="0" dirty="0" smtClean="0"/>
              <a:t>weetjes</a:t>
            </a:r>
            <a:endParaRPr lang="nl-NL" sz="3600" b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endParaRPr lang="nl-NL" dirty="0" smtClean="0"/>
          </a:p>
          <a:p>
            <a:pPr>
              <a:buFontTx/>
              <a:buChar char="-"/>
            </a:pPr>
            <a:r>
              <a:rPr lang="nl-NL" dirty="0" smtClean="0"/>
              <a:t>Giuseppe Farina (Italiaan) winnaar eerste wk </a:t>
            </a:r>
          </a:p>
          <a:p>
            <a:pPr>
              <a:buFontTx/>
              <a:buChar char="-"/>
            </a:pPr>
            <a:r>
              <a:rPr lang="nl-NL" dirty="0" smtClean="0"/>
              <a:t>Michael Schumacher 6 voudig wk</a:t>
            </a:r>
          </a:p>
          <a:p>
            <a:pPr>
              <a:buFontTx/>
              <a:buChar char="-"/>
            </a:pPr>
            <a:r>
              <a:rPr lang="nl-NL" dirty="0" smtClean="0"/>
              <a:t>Max verstappen jongste f1 coureur </a:t>
            </a:r>
          </a:p>
          <a:p>
            <a:pPr>
              <a:buFontTx/>
              <a:buChar char="-"/>
            </a:pPr>
            <a:r>
              <a:rPr lang="nl-NL" dirty="0" smtClean="0"/>
              <a:t>Louis Chiron oudste coureur</a:t>
            </a:r>
            <a:endParaRPr lang="nl-NL" dirty="0"/>
          </a:p>
          <a:p>
            <a:pPr>
              <a:buFontTx/>
              <a:buChar char="-"/>
            </a:pPr>
            <a:r>
              <a:rPr lang="nl-NL" dirty="0" smtClean="0"/>
              <a:t>Langste race GP canada 2011 (4 uur 4 min 38 sec)</a:t>
            </a:r>
          </a:p>
          <a:p>
            <a:pPr>
              <a:buFontTx/>
              <a:buChar char="-"/>
            </a:pPr>
            <a:r>
              <a:rPr lang="nl-NL" dirty="0" smtClean="0"/>
              <a:t>Kortste race Australië 1991 (24 min 35 sec)  </a:t>
            </a:r>
          </a:p>
          <a:p>
            <a:pPr>
              <a:buFontTx/>
              <a:buChar char="-"/>
            </a:pPr>
            <a:endParaRPr lang="nl-NL" dirty="0"/>
          </a:p>
          <a:p>
            <a:pPr>
              <a:buFontTx/>
              <a:buChar char="-"/>
            </a:pPr>
            <a:endParaRPr lang="nl-NL" dirty="0" smtClean="0"/>
          </a:p>
          <a:p>
            <a:pPr>
              <a:buFontTx/>
              <a:buChar char="-"/>
            </a:pPr>
            <a:endParaRPr lang="nl-NL" dirty="0"/>
          </a:p>
          <a:p>
            <a:pPr>
              <a:buFontTx/>
              <a:buChar char="-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5042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b="0" dirty="0" smtClean="0"/>
              <a:t>filmpje</a:t>
            </a:r>
            <a:endParaRPr lang="nl-NL" sz="3600" b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18712" y="2222288"/>
            <a:ext cx="10554574" cy="390284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>
                <a:hlinkClick r:id="rId2"/>
              </a:rPr>
              <a:t>https://youtu.be/z9kUbzwbU1M?t=1m37s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174099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b="0" dirty="0" smtClean="0"/>
              <a:t>Quiz </a:t>
            </a:r>
            <a:endParaRPr lang="nl-NL" sz="3600" b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Wanneer was de 1</a:t>
            </a:r>
            <a:r>
              <a:rPr lang="nl-NL" baseline="30000" dirty="0" smtClean="0"/>
              <a:t>ste</a:t>
            </a:r>
            <a:r>
              <a:rPr lang="nl-NL" dirty="0" smtClean="0"/>
              <a:t> race</a:t>
            </a:r>
          </a:p>
          <a:p>
            <a:pPr marL="0" indent="0">
              <a:buNone/>
            </a:pPr>
            <a:r>
              <a:rPr lang="nl-NL" dirty="0" smtClean="0"/>
              <a:t>1947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/>
              <a:t>Hoe oud is max verstappen</a:t>
            </a:r>
          </a:p>
          <a:p>
            <a:pPr marL="0" indent="0">
              <a:buNone/>
            </a:pPr>
            <a:r>
              <a:rPr lang="nl-NL" dirty="0" smtClean="0"/>
              <a:t>18</a:t>
            </a:r>
          </a:p>
          <a:p>
            <a:pPr marL="0" indent="0">
              <a:buNone/>
            </a:pPr>
            <a:r>
              <a:rPr lang="nl-NL" dirty="0" smtClean="0"/>
              <a:t>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413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b="0" dirty="0" smtClean="0"/>
              <a:t>Vragen aan mij?</a:t>
            </a:r>
            <a:endParaRPr lang="nl-NL" sz="3600" b="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3766" y="2307723"/>
            <a:ext cx="4417948" cy="128812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/>
          <a:srcRect r="8627"/>
          <a:stretch/>
        </p:blipFill>
        <p:spPr>
          <a:xfrm>
            <a:off x="6652728" y="1053290"/>
            <a:ext cx="4348064" cy="533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04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1315351"/>
          </a:xfrm>
        </p:spPr>
        <p:txBody>
          <a:bodyPr/>
          <a:lstStyle/>
          <a:p>
            <a:pPr algn="ctr"/>
            <a:r>
              <a:rPr lang="en-US" sz="9600" dirty="0" smtClean="0"/>
              <a:t>FINISH</a:t>
            </a:r>
            <a:endParaRPr lang="nl-NL" sz="9600" dirty="0"/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896228"/>
            <a:ext cx="12192000" cy="496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7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b="0" dirty="0" smtClean="0"/>
              <a:t>Inhoud</a:t>
            </a:r>
            <a:endParaRPr lang="nl-NL" sz="3600" b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>
              <a:buAutoNum type="arabicPeriod"/>
            </a:pPr>
            <a:endParaRPr lang="nl-NL" dirty="0" smtClean="0"/>
          </a:p>
          <a:p>
            <a:pPr>
              <a:buAutoNum type="arabicPeriod"/>
            </a:pPr>
            <a:endParaRPr lang="nl-NL" dirty="0"/>
          </a:p>
          <a:p>
            <a:pPr>
              <a:buAutoNum type="arabicPeriod"/>
            </a:pPr>
            <a:endParaRPr lang="nl-NL" dirty="0" smtClean="0"/>
          </a:p>
          <a:p>
            <a:pPr>
              <a:buAutoNum type="arabicPeriod"/>
            </a:pPr>
            <a:endParaRPr lang="nl-NL" dirty="0"/>
          </a:p>
          <a:p>
            <a:pPr>
              <a:buAutoNum type="arabicPeriod"/>
            </a:pPr>
            <a:endParaRPr lang="nl-NL" dirty="0" smtClean="0"/>
          </a:p>
          <a:p>
            <a:pPr>
              <a:buAutoNum type="arabicPeriod"/>
            </a:pPr>
            <a:endParaRPr lang="nl-NL" dirty="0" smtClean="0"/>
          </a:p>
          <a:p>
            <a:pPr>
              <a:buAutoNum type="arabicPeriod"/>
            </a:pPr>
            <a:endParaRPr lang="nl-NL" sz="6400" dirty="0" smtClean="0"/>
          </a:p>
          <a:p>
            <a:pPr>
              <a:buAutoNum type="arabicPeriod"/>
            </a:pPr>
            <a:endParaRPr lang="nl-NL" sz="6400" dirty="0" smtClean="0"/>
          </a:p>
          <a:p>
            <a:pPr>
              <a:buAutoNum type="arabicPeriod"/>
            </a:pPr>
            <a:r>
              <a:rPr lang="nl-NL" sz="6400" dirty="0" smtClean="0"/>
              <a:t>Waarom dit onderwerp.</a:t>
            </a:r>
          </a:p>
          <a:p>
            <a:pPr>
              <a:buAutoNum type="arabicPeriod"/>
            </a:pPr>
            <a:r>
              <a:rPr lang="nl-NL" sz="6400" dirty="0" smtClean="0"/>
              <a:t>Wat is formule 1.</a:t>
            </a:r>
          </a:p>
          <a:p>
            <a:pPr>
              <a:buAutoNum type="arabicPeriod"/>
            </a:pPr>
            <a:r>
              <a:rPr lang="nl-NL" sz="6400" dirty="0" smtClean="0"/>
              <a:t>Geschiedenis.</a:t>
            </a:r>
          </a:p>
          <a:p>
            <a:pPr>
              <a:buAutoNum type="arabicPeriod"/>
            </a:pPr>
            <a:r>
              <a:rPr lang="nl-NL" sz="6400" dirty="0" smtClean="0"/>
              <a:t>Auto’s</a:t>
            </a:r>
          </a:p>
          <a:p>
            <a:pPr>
              <a:buAutoNum type="arabicPeriod"/>
            </a:pPr>
            <a:r>
              <a:rPr lang="nl-NL" sz="6400" dirty="0" smtClean="0"/>
              <a:t>Circuits.</a:t>
            </a:r>
          </a:p>
          <a:p>
            <a:pPr>
              <a:buAutoNum type="arabicPeriod"/>
            </a:pPr>
            <a:r>
              <a:rPr lang="nl-NL" sz="6400" dirty="0" smtClean="0"/>
              <a:t>Teams </a:t>
            </a:r>
          </a:p>
          <a:p>
            <a:pPr>
              <a:buAutoNum type="arabicPeriod"/>
            </a:pPr>
            <a:r>
              <a:rPr lang="nl-NL" sz="6400" dirty="0" smtClean="0"/>
              <a:t>Max verstappen.</a:t>
            </a:r>
          </a:p>
          <a:p>
            <a:pPr>
              <a:buAutoNum type="arabicPeriod"/>
            </a:pPr>
            <a:r>
              <a:rPr lang="nl-NL" sz="6400" dirty="0" smtClean="0"/>
              <a:t>weetjes</a:t>
            </a:r>
          </a:p>
          <a:p>
            <a:pPr>
              <a:buAutoNum type="arabicPeriod"/>
            </a:pPr>
            <a:r>
              <a:rPr lang="nl-NL" sz="6400" dirty="0" smtClean="0"/>
              <a:t>filmpje</a:t>
            </a:r>
          </a:p>
          <a:p>
            <a:pPr>
              <a:buAutoNum type="arabicPeriod"/>
            </a:pPr>
            <a:r>
              <a:rPr lang="nl-NL" sz="6400" dirty="0" smtClean="0"/>
              <a:t>Quiz.</a:t>
            </a:r>
          </a:p>
          <a:p>
            <a:pPr>
              <a:buAutoNum type="arabicPeriod"/>
            </a:pPr>
            <a:r>
              <a:rPr lang="nl-NL" sz="6400" dirty="0" smtClean="0"/>
              <a:t>Vragen aan mij.</a:t>
            </a:r>
          </a:p>
          <a:p>
            <a:pPr>
              <a:buAutoNum type="arabicPeriod"/>
            </a:pPr>
            <a:r>
              <a:rPr lang="nl-NL" sz="6400" dirty="0" smtClean="0"/>
              <a:t>Finish</a:t>
            </a:r>
            <a:r>
              <a:rPr lang="nl-NL" sz="6400" dirty="0" smtClean="0"/>
              <a:t>.</a:t>
            </a:r>
            <a:endParaRPr lang="nl-NL" sz="6400" dirty="0" smtClean="0"/>
          </a:p>
          <a:p>
            <a:pPr>
              <a:buAutoNum type="arabicPeriod"/>
            </a:pPr>
            <a:endParaRPr lang="nl-NL" dirty="0" smtClean="0"/>
          </a:p>
          <a:p>
            <a:pPr>
              <a:buAutoNum type="arabicPeriod"/>
            </a:pPr>
            <a:endParaRPr lang="nl-NL" dirty="0" smtClean="0"/>
          </a:p>
          <a:p>
            <a:pPr>
              <a:buAutoNum type="arabicPeriod"/>
            </a:pPr>
            <a:endParaRPr lang="nl-NL" dirty="0" smtClean="0"/>
          </a:p>
          <a:p>
            <a:pPr marL="0" indent="0">
              <a:buNone/>
            </a:pPr>
            <a:endParaRPr lang="nl-NL" dirty="0" smtClean="0"/>
          </a:p>
          <a:p>
            <a:pPr>
              <a:buAutoNum type="arabicPeriod"/>
            </a:pPr>
            <a:endParaRPr lang="nl-NL" dirty="0"/>
          </a:p>
          <a:p>
            <a:pPr>
              <a:buAutoNum type="arabicPeriod"/>
            </a:pPr>
            <a:endParaRPr lang="nl-NL" dirty="0" smtClean="0"/>
          </a:p>
          <a:p>
            <a:pPr>
              <a:buAutoNum type="arabicPeriod"/>
            </a:pPr>
            <a:endParaRPr lang="nl-NL" dirty="0"/>
          </a:p>
          <a:p>
            <a:pPr>
              <a:buAutoNum type="arabicPeriod"/>
            </a:pPr>
            <a:endParaRPr lang="nl-NL" dirty="0" smtClean="0"/>
          </a:p>
          <a:p>
            <a:pPr>
              <a:buAutoNum type="arabicPeriod"/>
            </a:pPr>
            <a:endParaRPr lang="nl-NL" dirty="0"/>
          </a:p>
          <a:p>
            <a:pPr>
              <a:buAutoNum type="arabicPeriod"/>
            </a:pPr>
            <a:endParaRPr lang="nl-NL" dirty="0" smtClean="0"/>
          </a:p>
          <a:p>
            <a:pPr>
              <a:buAutoNum type="arabicPeriod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8101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b="0" dirty="0" smtClean="0"/>
              <a:t>Waarom dit onderwerp</a:t>
            </a:r>
            <a:endParaRPr lang="nl-NL" sz="3600" b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1600" dirty="0" smtClean="0"/>
              <a:t>Interessant</a:t>
            </a:r>
          </a:p>
          <a:p>
            <a:pPr marL="0" indent="0">
              <a:buNone/>
            </a:pPr>
            <a:r>
              <a:rPr lang="nl-NL" sz="1600" dirty="0" smtClean="0"/>
              <a:t>Leuk</a:t>
            </a:r>
          </a:p>
          <a:p>
            <a:pPr marL="0" indent="0">
              <a:buNone/>
            </a:pPr>
            <a:endParaRPr lang="nl-NL" sz="1600" dirty="0" smtClean="0"/>
          </a:p>
          <a:p>
            <a:pPr marL="0" indent="0">
              <a:buNone/>
            </a:pPr>
            <a:r>
              <a:rPr lang="nl-NL" sz="1600" dirty="0" smtClean="0"/>
              <a:t> </a:t>
            </a:r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endParaRPr lang="nl-NL" sz="1600" dirty="0" smtClean="0"/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endParaRPr lang="nl-NL" sz="1600" dirty="0" smtClean="0"/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endParaRPr lang="nl-NL" sz="1600" dirty="0" smtClean="0"/>
          </a:p>
        </p:txBody>
      </p:sp>
    </p:spTree>
    <p:extLst>
      <p:ext uri="{BB962C8B-B14F-4D97-AF65-F5344CB8AC3E}">
        <p14:creationId xmlns:p14="http://schemas.microsoft.com/office/powerpoint/2010/main" val="198180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b="0" dirty="0" smtClean="0"/>
              <a:t>Wat is formule 1</a:t>
            </a:r>
            <a:endParaRPr lang="nl-NL" sz="3600" b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NL" sz="1600" dirty="0" smtClean="0"/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r>
              <a:rPr lang="nl-NL" sz="1600" dirty="0" smtClean="0"/>
              <a:t>Koning klasse </a:t>
            </a:r>
          </a:p>
          <a:p>
            <a:pPr marL="0" indent="0">
              <a:buNone/>
            </a:pPr>
            <a:r>
              <a:rPr lang="nl-NL" sz="1600" dirty="0" smtClean="0"/>
              <a:t>Meer dan 300 km/u </a:t>
            </a:r>
          </a:p>
          <a:p>
            <a:pPr marL="0" indent="0">
              <a:buNone/>
            </a:pPr>
            <a:r>
              <a:rPr lang="nl-NL" sz="1600" dirty="0" smtClean="0"/>
              <a:t>Serie races (grand prix) </a:t>
            </a:r>
            <a:endParaRPr lang="nl-NL" sz="1600" dirty="0"/>
          </a:p>
          <a:p>
            <a:pPr marL="0" indent="0">
              <a:buNone/>
            </a:pPr>
            <a:r>
              <a:rPr lang="nl-NL" sz="1600" dirty="0" smtClean="0"/>
              <a:t>Speciale circuits</a:t>
            </a:r>
          </a:p>
          <a:p>
            <a:pPr marL="0" indent="0">
              <a:buNone/>
            </a:pPr>
            <a:r>
              <a:rPr lang="nl-NL" sz="1600" dirty="0" smtClean="0"/>
              <a:t>Teams </a:t>
            </a:r>
          </a:p>
          <a:p>
            <a:pPr marL="0" indent="0">
              <a:buNone/>
            </a:pPr>
            <a:r>
              <a:rPr lang="nl-NL" sz="1600" dirty="0" smtClean="0"/>
              <a:t>Superlicentie </a:t>
            </a:r>
          </a:p>
          <a:p>
            <a:pPr marL="0" indent="0">
              <a:buNone/>
            </a:pPr>
            <a:r>
              <a:rPr lang="nl-NL" sz="1600" dirty="0" smtClean="0"/>
              <a:t>Fomula one group (Bernie Ecclestone)</a:t>
            </a:r>
          </a:p>
          <a:p>
            <a:pPr marL="0" indent="0">
              <a:buNone/>
            </a:pPr>
            <a:endParaRPr lang="nl-NL" sz="1600" dirty="0" smtClean="0"/>
          </a:p>
          <a:p>
            <a:pPr marL="0" indent="0">
              <a:buNone/>
            </a:pPr>
            <a:endParaRPr lang="nl-NL" sz="1600" dirty="0" smtClean="0"/>
          </a:p>
          <a:p>
            <a:pPr marL="0" indent="0">
              <a:buNone/>
            </a:pPr>
            <a:endParaRPr lang="nl-NL" sz="1600" dirty="0" smtClean="0"/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54793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b="0" dirty="0" smtClean="0"/>
              <a:t>Geschiedenis </a:t>
            </a:r>
            <a:endParaRPr lang="nl-NL" sz="3600" b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sz="1600" dirty="0" smtClean="0"/>
              <a:t>1946 oprichting</a:t>
            </a:r>
          </a:p>
          <a:p>
            <a:pPr marL="0" indent="0">
              <a:buNone/>
            </a:pPr>
            <a:r>
              <a:rPr lang="nl-NL" sz="1600" dirty="0" smtClean="0"/>
              <a:t>1947 1</a:t>
            </a:r>
            <a:r>
              <a:rPr lang="nl-NL" sz="1600" baseline="30000" dirty="0" smtClean="0"/>
              <a:t>ste</a:t>
            </a:r>
            <a:r>
              <a:rPr lang="nl-NL" sz="1600" dirty="0" smtClean="0"/>
              <a:t> officiële races</a:t>
            </a:r>
          </a:p>
          <a:p>
            <a:pPr marL="0" indent="0">
              <a:buNone/>
            </a:pPr>
            <a:r>
              <a:rPr lang="nl-NL" sz="1600" dirty="0" smtClean="0"/>
              <a:t>1950 1</a:t>
            </a:r>
            <a:r>
              <a:rPr lang="nl-NL" sz="1600" baseline="30000" dirty="0" smtClean="0"/>
              <a:t>ste</a:t>
            </a:r>
            <a:r>
              <a:rPr lang="nl-NL" sz="1600" dirty="0" smtClean="0"/>
              <a:t> kampioenschap</a:t>
            </a:r>
          </a:p>
          <a:p>
            <a:pPr marL="0" indent="0">
              <a:buNone/>
            </a:pPr>
            <a:r>
              <a:rPr lang="nl-NL" sz="1600" dirty="0" smtClean="0"/>
              <a:t>1959 kampioenschap constructeurs </a:t>
            </a:r>
          </a:p>
          <a:p>
            <a:pPr marL="0" indent="0">
              <a:buNone/>
            </a:pPr>
            <a:r>
              <a:rPr lang="nl-NL" sz="1600" dirty="0" smtClean="0"/>
              <a:t>1962 monocoque</a:t>
            </a:r>
            <a:endParaRPr lang="nl-NL" sz="1600" dirty="0"/>
          </a:p>
          <a:p>
            <a:pPr marL="0" indent="0">
              <a:buNone/>
            </a:pPr>
            <a:r>
              <a:rPr lang="nl-NL" sz="1600" dirty="0" smtClean="0"/>
              <a:t>1968 sponsering/aerodynamica</a:t>
            </a:r>
          </a:p>
          <a:p>
            <a:pPr marL="0" indent="0">
              <a:buNone/>
            </a:pPr>
            <a:r>
              <a:rPr lang="nl-NL" sz="1600" dirty="0" smtClean="0"/>
              <a:t>1983-2000 commerciële aanpassingen</a:t>
            </a:r>
          </a:p>
          <a:p>
            <a:pPr marL="0" indent="0">
              <a:buNone/>
            </a:pPr>
            <a:r>
              <a:rPr lang="nl-NL" sz="1600" dirty="0" smtClean="0"/>
              <a:t>2000-2007 fabrieksteams  </a:t>
            </a:r>
          </a:p>
          <a:p>
            <a:pPr marL="0" indent="0">
              <a:buNone/>
            </a:pPr>
            <a:r>
              <a:rPr lang="nl-NL" sz="1600" dirty="0" smtClean="0"/>
              <a:t>2007-2016 economische stagnatie</a:t>
            </a:r>
          </a:p>
          <a:p>
            <a:pPr marL="0" indent="0">
              <a:buNone/>
            </a:pPr>
            <a:endParaRPr lang="nl-NL" sz="16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/>
          <a:srcRect b="3981"/>
          <a:stretch/>
        </p:blipFill>
        <p:spPr>
          <a:xfrm>
            <a:off x="6139543" y="2108841"/>
            <a:ext cx="4025729" cy="251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7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b="0" dirty="0" smtClean="0">
                <a:solidFill>
                  <a:schemeClr val="tx1"/>
                </a:solidFill>
              </a:rPr>
              <a:t>Auto’s</a:t>
            </a:r>
            <a:endParaRPr lang="nl-NL" sz="3600" b="0" dirty="0">
              <a:solidFill>
                <a:schemeClr val="tx1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dirty="0" smtClean="0"/>
              <a:t>Open Cockpit</a:t>
            </a:r>
          </a:p>
          <a:p>
            <a:pPr marL="0" indent="0">
              <a:buNone/>
            </a:pPr>
            <a:r>
              <a:rPr lang="nl-NL" dirty="0" smtClean="0"/>
              <a:t>Chassis (koolstofvezels)</a:t>
            </a:r>
          </a:p>
          <a:p>
            <a:pPr marL="0" indent="0">
              <a:buNone/>
            </a:pPr>
            <a:r>
              <a:rPr lang="nl-NL" dirty="0" smtClean="0"/>
              <a:t>Midden liggende motor</a:t>
            </a:r>
          </a:p>
          <a:p>
            <a:pPr marL="0" indent="0">
              <a:buNone/>
            </a:pPr>
            <a:r>
              <a:rPr lang="nl-NL" dirty="0" smtClean="0"/>
              <a:t>620 kg</a:t>
            </a:r>
          </a:p>
          <a:p>
            <a:pPr marL="0" indent="0">
              <a:buNone/>
            </a:pPr>
            <a:r>
              <a:rPr lang="nl-NL" dirty="0" smtClean="0"/>
              <a:t>Downforce</a:t>
            </a:r>
          </a:p>
          <a:p>
            <a:pPr marL="0" indent="0">
              <a:buNone/>
            </a:pPr>
            <a:r>
              <a:rPr lang="nl-NL" dirty="0" smtClean="0"/>
              <a:t>Banden (slicks</a:t>
            </a:r>
            <a:r>
              <a:rPr lang="nl-NL" dirty="0"/>
              <a:t>, full </a:t>
            </a:r>
            <a:r>
              <a:rPr lang="nl-NL" dirty="0" smtClean="0"/>
              <a:t>wets, intermediates)</a:t>
            </a:r>
          </a:p>
          <a:p>
            <a:pPr marL="0" indent="0">
              <a:buNone/>
            </a:pPr>
            <a:r>
              <a:rPr lang="nl-NL" dirty="0" smtClean="0"/>
              <a:t>KERS-systeem (kinetic energy recovery systeem)</a:t>
            </a:r>
          </a:p>
          <a:p>
            <a:pPr marL="0" indent="0">
              <a:buNone/>
            </a:pPr>
            <a:r>
              <a:rPr lang="nl-NL" dirty="0" smtClean="0"/>
              <a:t>DRS-systeem (drag reduction systeem) 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 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6016" y="2093464"/>
            <a:ext cx="3425643" cy="217995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2019004"/>
            <a:ext cx="4139543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9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b="0" dirty="0" smtClean="0"/>
              <a:t>Circuits </a:t>
            </a:r>
            <a:endParaRPr lang="nl-NL" sz="3600" b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2 soorten </a:t>
            </a:r>
          </a:p>
          <a:p>
            <a:pPr marL="0" indent="0">
              <a:buNone/>
            </a:pPr>
            <a:r>
              <a:rPr lang="nl-NL" dirty="0" smtClean="0"/>
              <a:t>Pitstaat</a:t>
            </a:r>
          </a:p>
          <a:p>
            <a:pPr marL="0" indent="0">
              <a:buNone/>
            </a:pPr>
            <a:r>
              <a:rPr lang="nl-NL" dirty="0" smtClean="0"/>
              <a:t>Tegen klok in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 smtClean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1853" y="1878773"/>
            <a:ext cx="3408784" cy="191744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4125" y="1878773"/>
            <a:ext cx="2794275" cy="191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3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b="0" dirty="0" smtClean="0"/>
              <a:t>Teams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l-NL" sz="1900" dirty="0" smtClean="0"/>
              <a:t>Mercedes    </a:t>
            </a:r>
          </a:p>
          <a:p>
            <a:pPr marL="0" indent="0">
              <a:buNone/>
            </a:pPr>
            <a:r>
              <a:rPr lang="nl-NL" sz="1900" dirty="0" smtClean="0"/>
              <a:t>Ferrari</a:t>
            </a:r>
          </a:p>
          <a:p>
            <a:pPr marL="0" indent="0">
              <a:buNone/>
            </a:pPr>
            <a:r>
              <a:rPr lang="nl-NL" sz="1900" dirty="0"/>
              <a:t>Red Bull </a:t>
            </a:r>
            <a:r>
              <a:rPr lang="nl-NL" sz="1900" dirty="0" smtClean="0"/>
              <a:t>Racing  </a:t>
            </a:r>
          </a:p>
          <a:p>
            <a:pPr marL="0" indent="0">
              <a:buNone/>
            </a:pPr>
            <a:r>
              <a:rPr lang="nl-NL" sz="1900" dirty="0" smtClean="0"/>
              <a:t>Williams</a:t>
            </a:r>
          </a:p>
          <a:p>
            <a:pPr marL="0" indent="0">
              <a:buNone/>
            </a:pPr>
            <a:r>
              <a:rPr lang="nl-NL" sz="1900" dirty="0" smtClean="0"/>
              <a:t>Haas</a:t>
            </a:r>
          </a:p>
          <a:p>
            <a:pPr marL="0" indent="0">
              <a:buNone/>
            </a:pPr>
            <a:r>
              <a:rPr lang="nl-NL" sz="1900" dirty="0"/>
              <a:t>Force </a:t>
            </a:r>
            <a:r>
              <a:rPr lang="nl-NL" sz="1900" dirty="0" smtClean="0"/>
              <a:t>India</a:t>
            </a:r>
          </a:p>
          <a:p>
            <a:pPr marL="0" indent="0">
              <a:buNone/>
            </a:pPr>
            <a:r>
              <a:rPr lang="nl-NL" sz="1900" dirty="0"/>
              <a:t>Toro </a:t>
            </a:r>
            <a:r>
              <a:rPr lang="nl-NL" sz="1900" dirty="0" smtClean="0"/>
              <a:t>Rosso</a:t>
            </a:r>
          </a:p>
          <a:p>
            <a:pPr marL="0" indent="0">
              <a:buNone/>
            </a:pPr>
            <a:r>
              <a:rPr lang="nl-NL" sz="1900" dirty="0" smtClean="0"/>
              <a:t>Renault</a:t>
            </a:r>
          </a:p>
          <a:p>
            <a:pPr marL="0" indent="0">
              <a:buNone/>
            </a:pPr>
            <a:r>
              <a:rPr lang="nl-NL" sz="1900" dirty="0" smtClean="0"/>
              <a:t>McLaren</a:t>
            </a:r>
          </a:p>
          <a:p>
            <a:pPr marL="0" indent="0">
              <a:buNone/>
            </a:pPr>
            <a:r>
              <a:rPr lang="nl-NL" sz="1900" dirty="0" smtClean="0"/>
              <a:t>Sauber</a:t>
            </a:r>
          </a:p>
          <a:p>
            <a:pPr marL="0" indent="0">
              <a:buNone/>
            </a:pPr>
            <a:r>
              <a:rPr lang="nl-NL" sz="1900" dirty="0"/>
              <a:t>Manor</a:t>
            </a:r>
            <a:endParaRPr lang="nl-NL" sz="1900" dirty="0" smtClean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283" y="2194452"/>
            <a:ext cx="3627434" cy="2554829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283" y="2194453"/>
            <a:ext cx="3633531" cy="2322777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2284" y="2194453"/>
            <a:ext cx="3627433" cy="2322777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6188" y="2194453"/>
            <a:ext cx="3633530" cy="232277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0092" y="2170067"/>
            <a:ext cx="3633531" cy="234716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2281" y="2170067"/>
            <a:ext cx="3621341" cy="234716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7901" y="2170066"/>
            <a:ext cx="3633533" cy="242235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57901" y="2170066"/>
            <a:ext cx="3729103" cy="242235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57901" y="2194451"/>
            <a:ext cx="3803747" cy="255483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57901" y="2194451"/>
            <a:ext cx="3803747" cy="255327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87640" y="2174622"/>
            <a:ext cx="2058705" cy="2577661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48356" y="2174622"/>
            <a:ext cx="1906296" cy="255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5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b="0" dirty="0" smtClean="0"/>
              <a:t>Max verstappen</a:t>
            </a:r>
            <a:endParaRPr lang="nl-NL" sz="3600" b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sz="1600" dirty="0" smtClean="0"/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r>
              <a:rPr lang="nl-NL" sz="1600" dirty="0" smtClean="0"/>
              <a:t>België  </a:t>
            </a:r>
          </a:p>
          <a:p>
            <a:pPr marL="0" indent="0">
              <a:buNone/>
            </a:pPr>
            <a:r>
              <a:rPr lang="nl-NL" sz="1600" dirty="0" smtClean="0"/>
              <a:t>18</a:t>
            </a:r>
          </a:p>
          <a:p>
            <a:pPr marL="0" indent="0">
              <a:buNone/>
            </a:pPr>
            <a:r>
              <a:rPr lang="nl-NL" sz="1600" dirty="0" smtClean="0"/>
              <a:t>Jos verstappen</a:t>
            </a:r>
          </a:p>
          <a:p>
            <a:pPr marL="0" indent="0">
              <a:buNone/>
            </a:pPr>
            <a:r>
              <a:rPr lang="nl-NL" sz="1600" dirty="0" smtClean="0"/>
              <a:t>Monaco</a:t>
            </a:r>
          </a:p>
          <a:p>
            <a:pPr marL="0" indent="0">
              <a:buNone/>
            </a:pPr>
            <a:r>
              <a:rPr lang="nl-NL" sz="1600" dirty="0" smtClean="0"/>
              <a:t>Toro Rosso</a:t>
            </a:r>
          </a:p>
          <a:p>
            <a:pPr marL="0" indent="0">
              <a:buNone/>
            </a:pPr>
            <a:r>
              <a:rPr lang="nl-NL" sz="1600" dirty="0" smtClean="0">
                <a:hlinkClick r:id="rId2"/>
              </a:rPr>
              <a:t>Https://youtu.be/edJAOJb_-GQ</a:t>
            </a:r>
            <a:endParaRPr lang="nl-NL" sz="1600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 smtClean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628" y="1610503"/>
            <a:ext cx="2197906" cy="328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9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eerbaar">
  <a:themeElements>
    <a:clrScheme name="Aangepast 8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D60093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Citeerbaar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eerbaar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754</TotalTime>
  <Words>235</Words>
  <Application>Microsoft Office PowerPoint</Application>
  <PresentationFormat>Breedbeeld</PresentationFormat>
  <Paragraphs>129</Paragraphs>
  <Slides>14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8" baseType="lpstr">
      <vt:lpstr>Calibri</vt:lpstr>
      <vt:lpstr>Century Gothic</vt:lpstr>
      <vt:lpstr>Wingdings 2</vt:lpstr>
      <vt:lpstr>Citeerbaar</vt:lpstr>
      <vt:lpstr>Formule 1</vt:lpstr>
      <vt:lpstr>Inhoud</vt:lpstr>
      <vt:lpstr>Waarom dit onderwerp</vt:lpstr>
      <vt:lpstr>Wat is formule 1</vt:lpstr>
      <vt:lpstr>Geschiedenis </vt:lpstr>
      <vt:lpstr>Auto’s</vt:lpstr>
      <vt:lpstr>Circuits </vt:lpstr>
      <vt:lpstr>Teams </vt:lpstr>
      <vt:lpstr>Max verstappen</vt:lpstr>
      <vt:lpstr>weetjes</vt:lpstr>
      <vt:lpstr>filmpje</vt:lpstr>
      <vt:lpstr>Quiz </vt:lpstr>
      <vt:lpstr>Vragen aan mij?</vt:lpstr>
      <vt:lpstr>FINISH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Sanne</dc:creator>
  <cp:lastModifiedBy>kolmer</cp:lastModifiedBy>
  <cp:revision>55</cp:revision>
  <dcterms:created xsi:type="dcterms:W3CDTF">2016-03-13T14:58:39Z</dcterms:created>
  <dcterms:modified xsi:type="dcterms:W3CDTF">2016-04-12T18:53:28Z</dcterms:modified>
</cp:coreProperties>
</file>